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92" r:id="rId2"/>
    <p:sldId id="391" r:id="rId3"/>
    <p:sldId id="393" r:id="rId4"/>
    <p:sldId id="394" r:id="rId5"/>
    <p:sldId id="395" r:id="rId6"/>
    <p:sldId id="396" r:id="rId7"/>
  </p:sldIdLst>
  <p:sldSz cx="9144000" cy="6858000" type="screen4x3"/>
  <p:notesSz cx="9144000" cy="6858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82" autoAdjust="0"/>
  </p:normalViewPr>
  <p:slideViewPr>
    <p:cSldViewPr>
      <p:cViewPr>
        <p:scale>
          <a:sx n="75" d="100"/>
          <a:sy n="75" d="100"/>
        </p:scale>
        <p:origin x="-930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888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noProof="0" smtClean="0"/>
              <a:t>Click to edit Master text styles</a:t>
            </a:r>
          </a:p>
          <a:p>
            <a:pPr lvl="1"/>
            <a:r>
              <a:rPr lang="lt-LT" noProof="0" smtClean="0"/>
              <a:t>Second level</a:t>
            </a:r>
          </a:p>
          <a:p>
            <a:pPr lvl="2"/>
            <a:r>
              <a:rPr lang="lt-LT" noProof="0" smtClean="0"/>
              <a:t>Third level</a:t>
            </a:r>
          </a:p>
          <a:p>
            <a:pPr lvl="3"/>
            <a:r>
              <a:rPr lang="lt-LT" noProof="0" smtClean="0"/>
              <a:t>Fourth level</a:t>
            </a:r>
          </a:p>
          <a:p>
            <a:pPr lvl="4"/>
            <a:r>
              <a:rPr lang="lt-LT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6B1FFB6-027D-4BFE-B9CD-E1F1811B54E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857500" y="521494"/>
            <a:ext cx="3429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1" y="3257550"/>
            <a:ext cx="7313084" cy="3086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2857500" y="521494"/>
            <a:ext cx="3429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1" y="3257550"/>
            <a:ext cx="7313084" cy="3086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2857500" y="521494"/>
            <a:ext cx="3429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1" y="3257550"/>
            <a:ext cx="7313084" cy="3086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2857500" y="521494"/>
            <a:ext cx="3429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1" y="3257550"/>
            <a:ext cx="7313084" cy="3086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2A259-B971-45BD-B477-D527489C11C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DCED6-FFD8-4FE6-B91A-12EC4BFF228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ACAD4-3D57-41BF-A09F-545B88E7323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9B999-CF1D-4C15-8807-44ED4B48231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E323-65C4-4067-9047-5ECD01B60CB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A714-C8D1-458B-A4EB-9B461CEBC39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F62DD-2AD6-4D3B-A8B2-04571E175F4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08D99-4F50-4FC2-BF1B-FD0782A5E6C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29D7E-5B01-4F99-A7C9-52511690BA2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DBB56-42FB-4095-A014-72D9F312BE3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BB67E-2A10-4F47-B695-C0C15B54EBC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>
                <a:gamma/>
                <a:shade val="46275"/>
                <a:invGamma/>
              </a:schemeClr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2E25507-1006-4EAB-9788-78CC692A7F6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verslas@post.rokiskis.l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68313" y="404813"/>
            <a:ext cx="8351837" cy="1756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lvl="1" algn="ctr">
              <a:lnSpc>
                <a:spcPct val="100000"/>
              </a:lnSpc>
              <a:buClr>
                <a:srgbClr val="3333CC"/>
              </a:buCl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3600" b="1" dirty="0" err="1">
                <a:solidFill>
                  <a:schemeClr val="bg1"/>
                </a:solidFill>
                <a:cs typeface="Times New Roman" pitchFamily="18" charset="0"/>
              </a:rPr>
              <a:t>Projektas</a:t>
            </a:r>
            <a:r>
              <a:rPr lang="en-GB" sz="3600" b="1" dirty="0">
                <a:solidFill>
                  <a:schemeClr val="bg1"/>
                </a:solidFill>
                <a:cs typeface="Times New Roman" pitchFamily="18" charset="0"/>
              </a:rPr>
              <a:t> “</a:t>
            </a:r>
            <a:r>
              <a:rPr lang="en-GB" sz="3600" b="1" dirty="0" err="1">
                <a:solidFill>
                  <a:schemeClr val="bg1"/>
                </a:solidFill>
                <a:cs typeface="Times New Roman" pitchFamily="18" charset="0"/>
              </a:rPr>
              <a:t>Salų</a:t>
            </a:r>
            <a:r>
              <a:rPr lang="en-GB" sz="3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cs typeface="Times New Roman" pitchFamily="18" charset="0"/>
              </a:rPr>
              <a:t>dvaro</a:t>
            </a:r>
            <a:r>
              <a:rPr lang="en-GB" sz="3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cs typeface="Times New Roman" pitchFamily="18" charset="0"/>
              </a:rPr>
              <a:t>Rokiškio</a:t>
            </a:r>
            <a:r>
              <a:rPr lang="en-GB" sz="3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cs typeface="Times New Roman" pitchFamily="18" charset="0"/>
              </a:rPr>
              <a:t>rajone</a:t>
            </a:r>
            <a:r>
              <a:rPr lang="en-GB" sz="3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cs typeface="Times New Roman" pitchFamily="18" charset="0"/>
              </a:rPr>
              <a:t>pritaikymas</a:t>
            </a:r>
            <a:r>
              <a:rPr lang="en-GB" sz="3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cs typeface="Times New Roman" pitchFamily="18" charset="0"/>
              </a:rPr>
              <a:t>kultūriniam</a:t>
            </a:r>
            <a:r>
              <a:rPr lang="en-GB" sz="3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cs typeface="Times New Roman" pitchFamily="18" charset="0"/>
              </a:rPr>
              <a:t>turizmui</a:t>
            </a:r>
            <a:r>
              <a:rPr lang="en-GB" sz="3600" b="1" dirty="0" smtClean="0">
                <a:solidFill>
                  <a:schemeClr val="bg1"/>
                </a:solidFill>
                <a:cs typeface="Times New Roman" pitchFamily="18" charset="0"/>
              </a:rPr>
              <a:t>”</a:t>
            </a:r>
            <a:r>
              <a:rPr lang="lt-LT" sz="2800" dirty="0" smtClean="0">
                <a:solidFill>
                  <a:schemeClr val="bg1"/>
                </a:solidFill>
              </a:rPr>
              <a:t>. </a:t>
            </a:r>
            <a:r>
              <a:rPr lang="lt-LT" sz="3600" dirty="0" smtClean="0">
                <a:solidFill>
                  <a:schemeClr val="bg1"/>
                </a:solidFill>
              </a:rPr>
              <a:t>Vertė - 3.6 mln. </a:t>
            </a:r>
            <a:r>
              <a:rPr lang="lt-LT" sz="3600" dirty="0" err="1" smtClean="0">
                <a:solidFill>
                  <a:schemeClr val="bg1"/>
                </a:solidFill>
              </a:rPr>
              <a:t>Eur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214554"/>
            <a:ext cx="7239000" cy="43100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835150" y="333375"/>
            <a:ext cx="51816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33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err="1">
                <a:solidFill>
                  <a:schemeClr val="bg1"/>
                </a:solidFill>
                <a:cs typeface="Times New Roman" pitchFamily="18" charset="0"/>
              </a:rPr>
              <a:t>Proj</a:t>
            </a:r>
            <a:r>
              <a:rPr lang="en-GB" sz="3600" b="1" dirty="0" err="1">
                <a:solidFill>
                  <a:schemeClr val="bg1"/>
                </a:solidFill>
              </a:rPr>
              <a:t>ekto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tikslas</a:t>
            </a:r>
            <a:r>
              <a:rPr lang="en-GB" sz="3600" b="1" dirty="0">
                <a:solidFill>
                  <a:schemeClr val="bg1"/>
                </a:solidFill>
              </a:rPr>
              <a:t>:</a:t>
            </a:r>
            <a:r>
              <a:rPr lang="en-GB" sz="4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9750" y="908050"/>
            <a:ext cx="8353425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 err="1">
                <a:solidFill>
                  <a:schemeClr val="bg1"/>
                </a:solidFill>
                <a:cs typeface="Times New Roman" pitchFamily="18" charset="0"/>
              </a:rPr>
              <a:t>Salų</a:t>
            </a:r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cs typeface="Times New Roman" pitchFamily="18" charset="0"/>
              </a:rPr>
              <a:t>dvaro</a:t>
            </a:r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cs typeface="Times New Roman" pitchFamily="18" charset="0"/>
              </a:rPr>
              <a:t>esančio</a:t>
            </a:r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cs typeface="Times New Roman" pitchFamily="18" charset="0"/>
              </a:rPr>
              <a:t>Rokiškio</a:t>
            </a:r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cs typeface="Times New Roman" pitchFamily="18" charset="0"/>
              </a:rPr>
              <a:t>rajone</a:t>
            </a:r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cs typeface="Times New Roman" pitchFamily="18" charset="0"/>
              </a:rPr>
              <a:t>Kamajų</a:t>
            </a:r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cs typeface="Times New Roman" pitchFamily="18" charset="0"/>
              </a:rPr>
              <a:t>seniūnijoje</a:t>
            </a:r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,</a:t>
            </a:r>
            <a:r>
              <a:rPr lang="lt-LT" sz="2800" b="1" dirty="0">
                <a:solidFill>
                  <a:schemeClr val="bg1"/>
                </a:solidFill>
                <a:cs typeface="Times New Roman" pitchFamily="18" charset="0"/>
              </a:rPr>
              <a:t> nerenovuotų patalpų</a:t>
            </a:r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cs typeface="Times New Roman" pitchFamily="18" charset="0"/>
              </a:rPr>
              <a:t>pritaikymas</a:t>
            </a:r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cs typeface="Times New Roman" pitchFamily="18" charset="0"/>
              </a:rPr>
              <a:t>viešajai</a:t>
            </a:r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cs typeface="Times New Roman" pitchFamily="18" charset="0"/>
              </a:rPr>
              <a:t>turizmo</a:t>
            </a:r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cs typeface="Times New Roman" pitchFamily="18" charset="0"/>
              </a:rPr>
              <a:t>infrastruktūrai</a:t>
            </a:r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cs typeface="Times New Roman" pitchFamily="18" charset="0"/>
              </a:rPr>
              <a:t>ir</a:t>
            </a:r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cs typeface="Times New Roman" pitchFamily="18" charset="0"/>
              </a:rPr>
              <a:t>kultūriniam</a:t>
            </a:r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cs typeface="Times New Roman" pitchFamily="18" charset="0"/>
              </a:rPr>
              <a:t>turizmui</a:t>
            </a:r>
            <a:endParaRPr lang="en-GB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786058"/>
            <a:ext cx="5545137" cy="366713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64463" cy="1081088"/>
          </a:xfrm>
        </p:spPr>
        <p:txBody>
          <a:bodyPr/>
          <a:lstStyle/>
          <a:p>
            <a:r>
              <a:rPr lang="lt-LT"/>
              <a:t>Patalp</a:t>
            </a:r>
            <a:r>
              <a:rPr lang="lt-LT" sz="3200"/>
              <a:t>ų</a:t>
            </a:r>
            <a:r>
              <a:rPr lang="lt-LT"/>
              <a:t> pritaikymo schema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1446" name="Picture 6" descr="salu dvaro I auksta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348665" cy="5195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619250" y="260350"/>
            <a:ext cx="57150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33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err="1">
                <a:solidFill>
                  <a:schemeClr val="bg1"/>
                </a:solidFill>
                <a:cs typeface="Times New Roman" pitchFamily="18" charset="0"/>
              </a:rPr>
              <a:t>Projekto</a:t>
            </a:r>
            <a:r>
              <a:rPr lang="en-GB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lt-LT" sz="3200" b="1" dirty="0">
                <a:solidFill>
                  <a:schemeClr val="bg1"/>
                </a:solidFill>
                <a:cs typeface="Times New Roman" pitchFamily="18" charset="0"/>
              </a:rPr>
              <a:t>veiklos</a:t>
            </a:r>
            <a:r>
              <a:rPr lang="en-GB" sz="3200" b="1" dirty="0">
                <a:solidFill>
                  <a:schemeClr val="bg1"/>
                </a:solidFill>
                <a:cs typeface="Times New Roman" pitchFamily="18" charset="0"/>
              </a:rPr>
              <a:t>:  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90600" y="1600200"/>
            <a:ext cx="7620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11188" y="836613"/>
            <a:ext cx="8208962" cy="39109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►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Parengti Sal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ų</a:t>
            </a:r>
            <a:r>
              <a:rPr lang="pt-BR" sz="2400" b="1" dirty="0">
                <a:solidFill>
                  <a:schemeClr val="bg1"/>
                </a:solidFill>
              </a:rPr>
              <a:t> dvaro r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ū</a:t>
            </a:r>
            <a:r>
              <a:rPr lang="pt-BR" sz="2400" b="1" dirty="0">
                <a:solidFill>
                  <a:schemeClr val="bg1"/>
                </a:solidFill>
              </a:rPr>
              <a:t>m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ų</a:t>
            </a:r>
            <a:r>
              <a:rPr lang="pt-BR" sz="2400" b="1" dirty="0">
                <a:solidFill>
                  <a:schemeClr val="bg1"/>
                </a:solidFill>
              </a:rPr>
              <a:t> pritaikymo turizmo reikm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ė</a:t>
            </a:r>
            <a:r>
              <a:rPr lang="pt-BR" sz="2400" b="1" dirty="0">
                <a:solidFill>
                  <a:schemeClr val="bg1"/>
                </a:solidFill>
              </a:rPr>
              <a:t>ms</a:t>
            </a:r>
            <a:r>
              <a:rPr lang="lt-LT" sz="2400" b="1" dirty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tec</a:t>
            </a:r>
            <a:r>
              <a:rPr lang="lt-LT" sz="2400" b="1" dirty="0">
                <a:solidFill>
                  <a:schemeClr val="bg1"/>
                </a:solidFill>
              </a:rPr>
              <a:t>h</a:t>
            </a:r>
            <a:r>
              <a:rPr lang="pt-BR" sz="2400" b="1" dirty="0">
                <a:solidFill>
                  <a:schemeClr val="bg1"/>
                </a:solidFill>
              </a:rPr>
              <a:t>nin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į</a:t>
            </a:r>
            <a:r>
              <a:rPr lang="pt-BR" sz="2400" b="1" dirty="0">
                <a:solidFill>
                  <a:schemeClr val="bg1"/>
                </a:solidFill>
              </a:rPr>
              <a:t> projekt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ą</a:t>
            </a:r>
            <a:r>
              <a:rPr lang="lt-LT" sz="2400" b="1" dirty="0">
                <a:solidFill>
                  <a:schemeClr val="bg1"/>
                </a:solidFill>
                <a:cs typeface="Times New Roman" pitchFamily="18" charset="0"/>
              </a:rPr>
              <a:t> likusiai nerenovuotai daliai patalpų;</a:t>
            </a:r>
            <a:endParaRPr lang="en-US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lt-LT" sz="2400" b="1" dirty="0">
              <a:solidFill>
                <a:schemeClr val="bg1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chemeClr val="bg1"/>
                </a:solidFill>
              </a:rPr>
              <a:t>►</a:t>
            </a:r>
            <a:r>
              <a:rPr lang="pt-BR" sz="2400" b="1" dirty="0">
                <a:solidFill>
                  <a:schemeClr val="bg1"/>
                </a:solidFill>
              </a:rPr>
              <a:t> Atlikti Sal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ų</a:t>
            </a:r>
            <a:r>
              <a:rPr lang="pt-BR" sz="2400" b="1" dirty="0">
                <a:solidFill>
                  <a:schemeClr val="bg1"/>
                </a:solidFill>
              </a:rPr>
              <a:t> dvaro centrini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ų</a:t>
            </a:r>
            <a:r>
              <a:rPr lang="pt-BR" sz="2400" b="1" dirty="0">
                <a:solidFill>
                  <a:schemeClr val="bg1"/>
                </a:solidFill>
              </a:rPr>
              <a:t> r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ū</a:t>
            </a:r>
            <a:r>
              <a:rPr lang="pt-BR" sz="2400" b="1" dirty="0">
                <a:solidFill>
                  <a:schemeClr val="bg1"/>
                </a:solidFill>
              </a:rPr>
              <a:t>m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ų</a:t>
            </a:r>
            <a:r>
              <a:rPr lang="lt-LT" sz="2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lt-LT" sz="2400" b="1" dirty="0" smtClean="0">
                <a:solidFill>
                  <a:schemeClr val="bg1"/>
                </a:solidFill>
                <a:cs typeface="Times New Roman" pitchFamily="18" charset="0"/>
              </a:rPr>
              <a:t>nerenovuotos </a:t>
            </a:r>
            <a:r>
              <a:rPr lang="lt-LT" sz="2400" b="1" dirty="0">
                <a:solidFill>
                  <a:schemeClr val="bg1"/>
                </a:solidFill>
                <a:cs typeface="Times New Roman" pitchFamily="18" charset="0"/>
              </a:rPr>
              <a:t>dalies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lt-LT" sz="2400" b="1" dirty="0">
                <a:solidFill>
                  <a:schemeClr val="bg1"/>
                </a:solidFill>
              </a:rPr>
              <a:t>(</a:t>
            </a:r>
            <a:r>
              <a:rPr lang="pt-BR" sz="2400" b="1" dirty="0">
                <a:solidFill>
                  <a:schemeClr val="bg1"/>
                </a:solidFill>
              </a:rPr>
              <a:t>plotas – 1</a:t>
            </a:r>
            <a:r>
              <a:rPr lang="lt-LT" sz="2400" b="1" dirty="0">
                <a:solidFill>
                  <a:schemeClr val="bg1"/>
                </a:solidFill>
              </a:rPr>
              <a:t>204,32</a:t>
            </a:r>
            <a:r>
              <a:rPr lang="pt-BR" sz="2400" b="1" dirty="0">
                <a:solidFill>
                  <a:schemeClr val="bg1"/>
                </a:solidFill>
              </a:rPr>
              <a:t> kv.m</a:t>
            </a:r>
            <a:r>
              <a:rPr lang="lt-LT" sz="2400" b="1" dirty="0">
                <a:solidFill>
                  <a:schemeClr val="bg1"/>
                </a:solidFill>
              </a:rPr>
              <a:t>)</a:t>
            </a:r>
            <a:r>
              <a:rPr lang="pt-BR" sz="2400" b="1" dirty="0">
                <a:solidFill>
                  <a:schemeClr val="bg1"/>
                </a:solidFill>
              </a:rPr>
              <a:t> restauravimo darbu</a:t>
            </a:r>
            <a:r>
              <a:rPr lang="lt-LT" sz="2400" b="1" dirty="0">
                <a:solidFill>
                  <a:schemeClr val="bg1"/>
                </a:solidFill>
              </a:rPr>
              <a:t>s</a:t>
            </a:r>
            <a:r>
              <a:rPr lang="pt-BR" sz="2400" b="1" dirty="0">
                <a:solidFill>
                  <a:schemeClr val="bg1"/>
                </a:solidFill>
              </a:rPr>
              <a:t>;</a:t>
            </a:r>
            <a:endParaRPr lang="lt-LT" sz="2400" b="1" dirty="0">
              <a:solidFill>
                <a:schemeClr val="bg1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lt-LT" sz="2400" b="1" dirty="0">
              <a:solidFill>
                <a:schemeClr val="bg1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chemeClr val="bg1"/>
                </a:solidFill>
              </a:rPr>
              <a:t>►</a:t>
            </a:r>
            <a:r>
              <a:rPr lang="lt-LT" sz="2400" b="1" dirty="0">
                <a:solidFill>
                  <a:schemeClr val="bg1"/>
                </a:solidFill>
              </a:rPr>
              <a:t> Rekonstruoti ir pritaikyti dvaro r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ū</a:t>
            </a:r>
            <a:r>
              <a:rPr lang="lt-LT" sz="2400" b="1" dirty="0">
                <a:solidFill>
                  <a:schemeClr val="bg1"/>
                </a:solidFill>
              </a:rPr>
              <a:t>m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ų</a:t>
            </a:r>
            <a:r>
              <a:rPr lang="lt-LT" sz="2400" b="1" dirty="0">
                <a:solidFill>
                  <a:schemeClr val="bg1"/>
                </a:solidFill>
              </a:rPr>
              <a:t> patalpas </a:t>
            </a:r>
            <a:r>
              <a:rPr lang="lt-LT" sz="2400" b="1" dirty="0" err="1">
                <a:solidFill>
                  <a:schemeClr val="bg1"/>
                </a:solidFill>
              </a:rPr>
              <a:t>viešbu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č</a:t>
            </a:r>
            <a:r>
              <a:rPr lang="lt-LT" sz="2400" b="1" dirty="0" err="1">
                <a:solidFill>
                  <a:schemeClr val="bg1"/>
                </a:solidFill>
              </a:rPr>
              <a:t>iui</a:t>
            </a:r>
            <a:r>
              <a:rPr lang="lt-LT" sz="2400" b="1" dirty="0">
                <a:solidFill>
                  <a:schemeClr val="bg1"/>
                </a:solidFill>
              </a:rPr>
              <a:t>, kavinei, edukaciniam  centrui, 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ž</a:t>
            </a:r>
            <a:r>
              <a:rPr lang="lt-LT" sz="2400" b="1" dirty="0" err="1">
                <a:solidFill>
                  <a:schemeClr val="bg1"/>
                </a:solidFill>
              </a:rPr>
              <a:t>vejybos</a:t>
            </a:r>
            <a:r>
              <a:rPr lang="lt-LT" sz="2400" b="1" dirty="0">
                <a:solidFill>
                  <a:schemeClr val="bg1"/>
                </a:solidFill>
              </a:rPr>
              <a:t> muziejui, muzikos/</a:t>
            </a:r>
            <a:r>
              <a:rPr lang="lt-LT" sz="2400" b="1" dirty="0" err="1">
                <a:solidFill>
                  <a:schemeClr val="bg1"/>
                </a:solidFill>
              </a:rPr>
              <a:t>amat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ų</a:t>
            </a:r>
            <a:r>
              <a:rPr lang="lt-LT" sz="2400" b="1" dirty="0">
                <a:solidFill>
                  <a:schemeClr val="bg1"/>
                </a:solidFill>
              </a:rPr>
              <a:t> mokyklai;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714884"/>
            <a:ext cx="2922916" cy="1928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9750" y="333375"/>
            <a:ext cx="811847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</a:rPr>
              <a:t>►</a:t>
            </a:r>
            <a:r>
              <a:rPr lang="lt-LT" sz="2600" dirty="0">
                <a:solidFill>
                  <a:schemeClr val="bg1"/>
                </a:solidFill>
              </a:rPr>
              <a:t> </a:t>
            </a:r>
            <a:r>
              <a:rPr lang="lt-LT" sz="2600" b="1" dirty="0">
                <a:solidFill>
                  <a:schemeClr val="bg1"/>
                </a:solidFill>
              </a:rPr>
              <a:t>Nupirkti baldus bei </a:t>
            </a:r>
            <a:r>
              <a:rPr lang="lt-LT" sz="2600" b="1" dirty="0" err="1">
                <a:solidFill>
                  <a:schemeClr val="bg1"/>
                </a:solidFill>
              </a:rPr>
              <a:t>kit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ą</a:t>
            </a:r>
            <a:r>
              <a:rPr lang="lt-LT" sz="2600" b="1" dirty="0">
                <a:solidFill>
                  <a:schemeClr val="bg1"/>
                </a:solidFill>
              </a:rPr>
              <a:t> </a:t>
            </a:r>
            <a:r>
              <a:rPr lang="lt-LT" sz="2600" b="1" dirty="0" err="1">
                <a:solidFill>
                  <a:schemeClr val="bg1"/>
                </a:solidFill>
              </a:rPr>
              <a:t>reikaling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ą</a:t>
            </a:r>
            <a:r>
              <a:rPr lang="lt-LT" sz="2600" b="1" dirty="0">
                <a:solidFill>
                  <a:schemeClr val="bg1"/>
                </a:solidFill>
              </a:rPr>
              <a:t> 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į</a:t>
            </a:r>
            <a:r>
              <a:rPr lang="lt-LT" sz="2600" b="1" dirty="0" err="1">
                <a:solidFill>
                  <a:schemeClr val="bg1"/>
                </a:solidFill>
              </a:rPr>
              <a:t>rang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ą</a:t>
            </a:r>
            <a:r>
              <a:rPr lang="lt-LT" sz="2600" b="1" dirty="0">
                <a:solidFill>
                  <a:schemeClr val="bg1"/>
                </a:solidFill>
              </a:rPr>
              <a:t>;</a:t>
            </a:r>
          </a:p>
          <a:p>
            <a:endParaRPr lang="lt-LT" sz="2600" b="1" dirty="0">
              <a:solidFill>
                <a:schemeClr val="bg1"/>
              </a:solidFill>
            </a:endParaRPr>
          </a:p>
          <a:p>
            <a:r>
              <a:rPr lang="en-GB" sz="2600" b="1" dirty="0">
                <a:solidFill>
                  <a:schemeClr val="bg1"/>
                </a:solidFill>
              </a:rPr>
              <a:t>►</a:t>
            </a:r>
            <a:r>
              <a:rPr lang="lt-LT" sz="2600" b="1" dirty="0">
                <a:solidFill>
                  <a:schemeClr val="bg1"/>
                </a:solidFill>
              </a:rPr>
              <a:t> 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Į</a:t>
            </a:r>
            <a:r>
              <a:rPr lang="lt-LT" sz="2600" b="1" dirty="0">
                <a:solidFill>
                  <a:schemeClr val="bg1"/>
                </a:solidFill>
              </a:rPr>
              <a:t>rengti reikiamus </a:t>
            </a:r>
            <a:r>
              <a:rPr lang="lt-LT" sz="2600" b="1" dirty="0" err="1">
                <a:solidFill>
                  <a:schemeClr val="bg1"/>
                </a:solidFill>
              </a:rPr>
              <a:t>in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ž</a:t>
            </a:r>
            <a:r>
              <a:rPr lang="lt-LT" sz="2600" b="1" dirty="0" err="1">
                <a:solidFill>
                  <a:schemeClr val="bg1"/>
                </a:solidFill>
              </a:rPr>
              <a:t>inerinius</a:t>
            </a:r>
            <a:r>
              <a:rPr lang="lt-LT" sz="2600" b="1" dirty="0">
                <a:solidFill>
                  <a:schemeClr val="bg1"/>
                </a:solidFill>
              </a:rPr>
              <a:t> tinklus, sutvarkyti aplink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ą</a:t>
            </a:r>
            <a:r>
              <a:rPr lang="lt-LT" sz="2600" b="1" dirty="0">
                <a:solidFill>
                  <a:schemeClr val="bg1"/>
                </a:solidFill>
              </a:rPr>
              <a:t>; </a:t>
            </a:r>
          </a:p>
          <a:p>
            <a:endParaRPr lang="lt-LT" sz="2600" b="1" dirty="0">
              <a:solidFill>
                <a:schemeClr val="bg1"/>
              </a:solidFill>
            </a:endParaRPr>
          </a:p>
          <a:p>
            <a:r>
              <a:rPr lang="en-GB" sz="2600" b="1" dirty="0">
                <a:solidFill>
                  <a:schemeClr val="bg1"/>
                </a:solidFill>
              </a:rPr>
              <a:t>►</a:t>
            </a:r>
            <a:r>
              <a:rPr lang="lt-LT" sz="2600" dirty="0">
                <a:solidFill>
                  <a:schemeClr val="bg1"/>
                </a:solidFill>
              </a:rPr>
              <a:t> </a:t>
            </a:r>
            <a:r>
              <a:rPr lang="lt-LT" sz="2600" b="1" dirty="0">
                <a:solidFill>
                  <a:schemeClr val="bg1"/>
                </a:solidFill>
              </a:rPr>
              <a:t>Parengti edukacines programas;</a:t>
            </a:r>
          </a:p>
          <a:p>
            <a:endParaRPr lang="lt-LT" sz="2600" b="1" dirty="0">
              <a:solidFill>
                <a:schemeClr val="bg1"/>
              </a:solidFill>
            </a:endParaRPr>
          </a:p>
          <a:p>
            <a:r>
              <a:rPr lang="en-GB" sz="2600" b="1" dirty="0">
                <a:solidFill>
                  <a:schemeClr val="bg1"/>
                </a:solidFill>
              </a:rPr>
              <a:t>►</a:t>
            </a:r>
            <a:r>
              <a:rPr lang="lt-LT" sz="2600" dirty="0">
                <a:solidFill>
                  <a:schemeClr val="bg1"/>
                </a:solidFill>
              </a:rPr>
              <a:t> </a:t>
            </a:r>
            <a:r>
              <a:rPr lang="lt-LT" sz="2600" b="1" dirty="0">
                <a:solidFill>
                  <a:schemeClr val="bg1"/>
                </a:solidFill>
              </a:rPr>
              <a:t>Sudaryti naujus turistinius maršrutus, susijusius su kult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ū</a:t>
            </a:r>
            <a:r>
              <a:rPr lang="lt-LT" sz="2600" b="1" dirty="0" err="1">
                <a:solidFill>
                  <a:schemeClr val="bg1"/>
                </a:solidFill>
              </a:rPr>
              <a:t>rinio</a:t>
            </a:r>
            <a:r>
              <a:rPr lang="lt-LT" sz="2600" b="1" dirty="0">
                <a:solidFill>
                  <a:schemeClr val="bg1"/>
                </a:solidFill>
              </a:rPr>
              <a:t> turizmo </a:t>
            </a:r>
            <a:r>
              <a:rPr lang="lt-LT" sz="2600" b="1" dirty="0" err="1">
                <a:solidFill>
                  <a:schemeClr val="bg1"/>
                </a:solidFill>
              </a:rPr>
              <a:t>pl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ė</a:t>
            </a:r>
            <a:r>
              <a:rPr lang="lt-LT" sz="2600" b="1" dirty="0" err="1">
                <a:solidFill>
                  <a:schemeClr val="bg1"/>
                </a:solidFill>
              </a:rPr>
              <a:t>tra</a:t>
            </a:r>
            <a:r>
              <a:rPr lang="lt-LT" sz="2600" b="1" dirty="0">
                <a:solidFill>
                  <a:schemeClr val="bg1"/>
                </a:solidFill>
              </a:rPr>
              <a:t> </a:t>
            </a:r>
            <a:r>
              <a:rPr lang="lt-LT" sz="2600" b="1" dirty="0" err="1">
                <a:solidFill>
                  <a:schemeClr val="bg1"/>
                </a:solidFill>
              </a:rPr>
              <a:t>Sal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ų</a:t>
            </a:r>
            <a:r>
              <a:rPr lang="lt-LT" sz="2600" b="1" dirty="0">
                <a:solidFill>
                  <a:schemeClr val="bg1"/>
                </a:solidFill>
              </a:rPr>
              <a:t> dvare ir </a:t>
            </a:r>
            <a:r>
              <a:rPr lang="en-GB" sz="2600" b="1" dirty="0" err="1">
                <a:solidFill>
                  <a:schemeClr val="bg1"/>
                </a:solidFill>
              </a:rPr>
              <a:t>pristatyti</a:t>
            </a:r>
            <a:r>
              <a:rPr lang="en-GB" sz="2600" b="1" dirty="0">
                <a:solidFill>
                  <a:schemeClr val="bg1"/>
                </a:solidFill>
              </a:rPr>
              <a:t> </a:t>
            </a:r>
            <a:r>
              <a:rPr lang="en-GB" sz="2600" b="1" dirty="0" err="1">
                <a:solidFill>
                  <a:schemeClr val="bg1"/>
                </a:solidFill>
              </a:rPr>
              <a:t>potencialiems</a:t>
            </a:r>
            <a:r>
              <a:rPr lang="en-GB" sz="2600" b="1" dirty="0">
                <a:solidFill>
                  <a:schemeClr val="bg1"/>
                </a:solidFill>
              </a:rPr>
              <a:t> </a:t>
            </a:r>
            <a:r>
              <a:rPr lang="en-GB" sz="2600" b="1" dirty="0" err="1">
                <a:solidFill>
                  <a:schemeClr val="bg1"/>
                </a:solidFill>
              </a:rPr>
              <a:t>paslaug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ų</a:t>
            </a:r>
            <a:r>
              <a:rPr lang="en-GB" sz="2600" b="1" dirty="0">
                <a:solidFill>
                  <a:schemeClr val="bg1"/>
                </a:solidFill>
              </a:rPr>
              <a:t> </a:t>
            </a:r>
            <a:r>
              <a:rPr lang="en-GB" sz="2600" b="1" dirty="0" err="1">
                <a:solidFill>
                  <a:schemeClr val="bg1"/>
                </a:solidFill>
              </a:rPr>
              <a:t>ir</a:t>
            </a:r>
            <a:r>
              <a:rPr lang="en-GB" sz="2600" b="1" dirty="0">
                <a:solidFill>
                  <a:schemeClr val="bg1"/>
                </a:solidFill>
              </a:rPr>
              <a:t> </a:t>
            </a:r>
            <a:r>
              <a:rPr lang="en-GB" sz="2600" b="1" dirty="0" err="1">
                <a:solidFill>
                  <a:schemeClr val="bg1"/>
                </a:solidFill>
              </a:rPr>
              <a:t>informacijos</a:t>
            </a:r>
            <a:r>
              <a:rPr lang="en-GB" sz="2600" b="1" dirty="0">
                <a:solidFill>
                  <a:schemeClr val="bg1"/>
                </a:solidFill>
              </a:rPr>
              <a:t> </a:t>
            </a:r>
            <a:r>
              <a:rPr lang="en-GB" sz="2600" b="1" dirty="0" err="1">
                <a:solidFill>
                  <a:schemeClr val="bg1"/>
                </a:solidFill>
              </a:rPr>
              <a:t>tiek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ė</a:t>
            </a:r>
            <a:r>
              <a:rPr lang="lt-LT" sz="2600" b="1" dirty="0">
                <a:solidFill>
                  <a:schemeClr val="bg1"/>
                </a:solidFill>
                <a:cs typeface="Times New Roman" pitchFamily="18" charset="0"/>
              </a:rPr>
              <a:t>j</a:t>
            </a:r>
            <a:r>
              <a:rPr lang="en-GB" sz="2600" b="1" dirty="0" err="1">
                <a:solidFill>
                  <a:schemeClr val="bg1"/>
                </a:solidFill>
              </a:rPr>
              <a:t>ams</a:t>
            </a:r>
            <a:r>
              <a:rPr lang="en-GB" sz="2600" b="1" dirty="0">
                <a:solidFill>
                  <a:schemeClr val="bg1"/>
                </a:solidFill>
              </a:rPr>
              <a:t>;</a:t>
            </a:r>
            <a:endParaRPr lang="lt-LT" sz="2600" b="1" dirty="0">
              <a:solidFill>
                <a:schemeClr val="bg1"/>
              </a:solidFill>
            </a:endParaRPr>
          </a:p>
          <a:p>
            <a:endParaRPr lang="lt-LT" sz="2600" b="1" dirty="0">
              <a:solidFill>
                <a:schemeClr val="bg1"/>
              </a:solidFill>
            </a:endParaRPr>
          </a:p>
          <a:p>
            <a:r>
              <a:rPr lang="en-GB" sz="2600" b="1" dirty="0">
                <a:solidFill>
                  <a:schemeClr val="bg1"/>
                </a:solidFill>
              </a:rPr>
              <a:t>►</a:t>
            </a:r>
            <a:r>
              <a:rPr lang="lt-LT" sz="2600" dirty="0">
                <a:solidFill>
                  <a:schemeClr val="bg1"/>
                </a:solidFill>
              </a:rPr>
              <a:t> </a:t>
            </a:r>
            <a:r>
              <a:rPr lang="lt-LT" sz="2600" b="1" dirty="0">
                <a:solidFill>
                  <a:schemeClr val="bg1"/>
                </a:solidFill>
              </a:rPr>
              <a:t>Vykdyti projekto </a:t>
            </a:r>
            <a:r>
              <a:rPr lang="lt-LT" sz="2600" b="1" dirty="0" err="1">
                <a:solidFill>
                  <a:schemeClr val="bg1"/>
                </a:solidFill>
              </a:rPr>
              <a:t>viešinim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ą</a:t>
            </a:r>
            <a:r>
              <a:rPr lang="lt-LT" sz="2600" b="1" dirty="0">
                <a:solidFill>
                  <a:schemeClr val="bg1"/>
                </a:solidFill>
              </a:rPr>
              <a:t>, </a:t>
            </a:r>
            <a:endParaRPr lang="lt-LT" sz="2600" b="1" dirty="0" smtClean="0">
              <a:solidFill>
                <a:schemeClr val="bg1"/>
              </a:solidFill>
            </a:endParaRPr>
          </a:p>
          <a:p>
            <a:r>
              <a:rPr lang="lt-LT" sz="2600" b="1" dirty="0" err="1" smtClean="0">
                <a:solidFill>
                  <a:schemeClr val="bg1"/>
                </a:solidFill>
              </a:rPr>
              <a:t>pristatym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ą</a:t>
            </a:r>
            <a:r>
              <a:rPr lang="lt-LT" sz="2600" b="1" dirty="0">
                <a:solidFill>
                  <a:schemeClr val="bg1"/>
                </a:solidFill>
              </a:rPr>
              <a:t> </a:t>
            </a:r>
            <a:r>
              <a:rPr lang="lt-LT" sz="2600" b="1" dirty="0" err="1">
                <a:solidFill>
                  <a:schemeClr val="bg1"/>
                </a:solidFill>
              </a:rPr>
              <a:t>pla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č</a:t>
            </a:r>
            <a:r>
              <a:rPr lang="lt-LT" sz="2600" b="1" dirty="0" err="1">
                <a:solidFill>
                  <a:schemeClr val="bg1"/>
                </a:solidFill>
              </a:rPr>
              <a:t>iajai</a:t>
            </a:r>
            <a:r>
              <a:rPr lang="lt-LT" sz="2600" b="1" dirty="0">
                <a:solidFill>
                  <a:schemeClr val="bg1"/>
                </a:solidFill>
              </a:rPr>
              <a:t> visuomenei.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600881"/>
            <a:ext cx="2865430" cy="225711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6250"/>
            <a:ext cx="7764463" cy="5618163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lt-LT" dirty="0" err="1" smtClean="0">
                <a:solidFill>
                  <a:schemeClr val="bg1"/>
                </a:solidFill>
              </a:rPr>
              <a:t>Išsamesn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ę</a:t>
            </a: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lt-LT" dirty="0" err="1">
                <a:solidFill>
                  <a:schemeClr val="bg1"/>
                </a:solidFill>
              </a:rPr>
              <a:t>informacij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ą</a:t>
            </a:r>
            <a:r>
              <a:rPr lang="lt-LT" dirty="0">
                <a:solidFill>
                  <a:schemeClr val="bg1"/>
                </a:solidFill>
              </a:rPr>
              <a:t> apie Rokiškio rajono </a:t>
            </a:r>
            <a:r>
              <a:rPr lang="lt-LT" dirty="0" err="1">
                <a:solidFill>
                  <a:schemeClr val="bg1"/>
                </a:solidFill>
              </a:rPr>
              <a:t>savivaldyb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ė</a:t>
            </a:r>
            <a:r>
              <a:rPr lang="lt-LT" dirty="0">
                <a:solidFill>
                  <a:schemeClr val="bg1"/>
                </a:solidFill>
              </a:rPr>
              <a:t>s investicinius projektus teikia:</a:t>
            </a:r>
          </a:p>
          <a:p>
            <a:pPr algn="ctr">
              <a:buFont typeface="Times New Roman" pitchFamily="18" charset="0"/>
              <a:buNone/>
            </a:pPr>
            <a:r>
              <a:rPr lang="lt-LT" smtClean="0">
                <a:solidFill>
                  <a:schemeClr val="bg1"/>
                </a:solidFill>
              </a:rPr>
              <a:t>Rokiškio </a:t>
            </a:r>
            <a:r>
              <a:rPr lang="lt-LT" dirty="0">
                <a:solidFill>
                  <a:schemeClr val="bg1"/>
                </a:solidFill>
              </a:rPr>
              <a:t>rajono </a:t>
            </a:r>
            <a:r>
              <a:rPr lang="lt-LT" dirty="0" err="1">
                <a:solidFill>
                  <a:schemeClr val="bg1"/>
                </a:solidFill>
              </a:rPr>
              <a:t>savivaldyb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ė</a:t>
            </a:r>
            <a:r>
              <a:rPr lang="lt-LT" dirty="0">
                <a:solidFill>
                  <a:schemeClr val="bg1"/>
                </a:solidFill>
              </a:rPr>
              <a:t>s administracijos</a:t>
            </a:r>
          </a:p>
          <a:p>
            <a:pPr algn="ctr">
              <a:buFont typeface="Times New Roman" pitchFamily="18" charset="0"/>
              <a:buNone/>
            </a:pPr>
            <a:r>
              <a:rPr lang="lt-LT" dirty="0">
                <a:solidFill>
                  <a:schemeClr val="bg1"/>
                </a:solidFill>
              </a:rPr>
              <a:t>Strateginio planavimo ir </a:t>
            </a:r>
            <a:r>
              <a:rPr lang="lt-LT" dirty="0" err="1">
                <a:solidFill>
                  <a:schemeClr val="bg1"/>
                </a:solidFill>
              </a:rPr>
              <a:t>investicij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ų</a:t>
            </a:r>
            <a:r>
              <a:rPr lang="lt-LT" dirty="0">
                <a:solidFill>
                  <a:schemeClr val="bg1"/>
                </a:solidFill>
              </a:rPr>
              <a:t> skyrius</a:t>
            </a:r>
          </a:p>
          <a:p>
            <a:pPr algn="ctr">
              <a:buFont typeface="Times New Roman" pitchFamily="18" charset="0"/>
              <a:buNone/>
            </a:pPr>
            <a:r>
              <a:rPr lang="en-US" dirty="0" err="1">
                <a:solidFill>
                  <a:schemeClr val="bg1"/>
                </a:solidFill>
              </a:rPr>
              <a:t>Respublikos</a:t>
            </a:r>
            <a:r>
              <a:rPr lang="en-US" dirty="0">
                <a:solidFill>
                  <a:schemeClr val="bg1"/>
                </a:solidFill>
              </a:rPr>
              <a:t> g. 94, LT-42136 </a:t>
            </a:r>
            <a:r>
              <a:rPr lang="en-US" dirty="0" err="1">
                <a:solidFill>
                  <a:schemeClr val="bg1"/>
                </a:solidFill>
              </a:rPr>
              <a:t>Roki</a:t>
            </a:r>
            <a:r>
              <a:rPr lang="lt-LT" dirty="0">
                <a:solidFill>
                  <a:schemeClr val="bg1"/>
                </a:solidFill>
              </a:rPr>
              <a:t>š</a:t>
            </a:r>
            <a:r>
              <a:rPr lang="en-US" dirty="0" err="1">
                <a:solidFill>
                  <a:schemeClr val="bg1"/>
                </a:solidFill>
              </a:rPr>
              <a:t>kis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buFont typeface="Times New Roman" pitchFamily="18" charset="0"/>
              <a:buNone/>
            </a:pP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lt-LT" dirty="0">
                <a:solidFill>
                  <a:schemeClr val="bg1"/>
                </a:solidFill>
              </a:rPr>
              <a:t>el.: 8 458 71407</a:t>
            </a:r>
          </a:p>
          <a:p>
            <a:pPr algn="ctr">
              <a:buFont typeface="Times New Roman" pitchFamily="18" charset="0"/>
              <a:buNone/>
            </a:pPr>
            <a:r>
              <a:rPr lang="lt-LT" dirty="0" err="1">
                <a:solidFill>
                  <a:schemeClr val="bg1"/>
                </a:solidFill>
              </a:rPr>
              <a:t>el.p</a:t>
            </a:r>
            <a:r>
              <a:rPr lang="lt-LT" dirty="0">
                <a:solidFill>
                  <a:schemeClr val="bg1"/>
                </a:solidFill>
              </a:rPr>
              <a:t>.: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verslas@post.rokiskis.lt</a:t>
            </a:r>
            <a:endParaRPr lang="lt-LT" dirty="0">
              <a:solidFill>
                <a:schemeClr val="bg1"/>
              </a:solidFill>
            </a:endParaRPr>
          </a:p>
          <a:p>
            <a:pPr algn="ctr">
              <a:buFont typeface="Times New Roman" pitchFamily="18" charset="0"/>
              <a:buNone/>
            </a:pPr>
            <a:r>
              <a:rPr lang="lt-LT" dirty="0" err="1">
                <a:solidFill>
                  <a:schemeClr val="bg1"/>
                </a:solidFill>
              </a:rPr>
              <a:t>v.meciukoniene</a:t>
            </a:r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post.rokiskis.lt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2080</TotalTime>
  <Words>241</Words>
  <Application>Microsoft Office PowerPoint</Application>
  <PresentationFormat>Demonstracija ekrane (4:3)</PresentationFormat>
  <Paragraphs>27</Paragraphs>
  <Slides>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7" baseType="lpstr">
      <vt:lpstr>Default Design</vt:lpstr>
      <vt:lpstr>Skaidrė 1</vt:lpstr>
      <vt:lpstr>Skaidrė 2</vt:lpstr>
      <vt:lpstr>Patalpų pritaikymo schema</vt:lpstr>
      <vt:lpstr>Skaidrė 4</vt:lpstr>
      <vt:lpstr>Skaidrė 5</vt:lpstr>
      <vt:lpstr>Skaidrė 6</vt:lpstr>
    </vt:vector>
  </TitlesOfParts>
  <Company>Rokiskio rajono savivaldybe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Ghost</dc:creator>
  <cp:lastModifiedBy>Vilma</cp:lastModifiedBy>
  <cp:revision>108</cp:revision>
  <dcterms:created xsi:type="dcterms:W3CDTF">2005-04-29T11:00:01Z</dcterms:created>
  <dcterms:modified xsi:type="dcterms:W3CDTF">2015-07-15T12:44:51Z</dcterms:modified>
</cp:coreProperties>
</file>